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C14EAC-F034-61FA-BAF1-51030094C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D6BB085-6D0D-337E-AAC2-8C6EE8C80F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A707F6-E9C9-9F97-B806-AC789447B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4792E7-9C9B-D2E9-0713-8A90E3CF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D6AECD-1C82-164A-0763-456B78D64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82506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4D6DD-9E69-ECFF-6E3D-50DA602FA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D1A04DA-263A-AE93-6D49-F7819EAB80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E87B9B-7417-569E-1621-C12C37D2F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7CD3B6-EA43-1BB3-30BC-4F5B729A6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98659A-5A70-ED91-74F5-FA8A4CB60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0254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25C3BBD-0DAA-384A-655A-CE6B99256C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6280D3-834D-7686-5E41-A83C50EE8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CD5074-1FEE-D52B-9B7D-E0635156A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78454-8E33-2F5F-F726-EE18C625C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929D8F-2D42-71D6-8593-186D4AE2B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3941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8358CE-0FF1-E021-2147-6021C109A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516C27-31EC-06CE-68E2-812284419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BA284C-7E9C-62F6-7DCF-7EF5A1D34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CF33DE-F740-6D5B-8647-500F62B92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D61104-D8BF-B818-B2C1-86D6BFF17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3512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CF91B-733A-BE1A-35BE-411F4EC69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7541B6-23A6-0C9C-1810-6763A4F5C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0B590F-8607-64F1-7EF8-E582861E0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98CA74-C35E-D8E3-0F81-5E4D10F40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6C18AB-7751-ECBB-56A9-8E2C25B6F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7093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43A77C-46DB-C1B9-0909-21A5E5560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1C6442-DD9F-3BF8-CDF6-5AC2A79AD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301326-DA5D-6A4C-F798-4A9E1FE3B3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FF8E66-CD23-904C-D5DE-A7434A9AD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FE4B22-991B-90E2-46BD-DCE8348E5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0815FB-30E4-B0AE-E9A2-E6EA0FAE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0251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41FA0-582F-402C-8D96-AE26FE67C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242449-662B-36BC-F6B2-8733FD17E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78257CC-7AD7-B380-D976-8B90DF19B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94DF9E-37CB-5123-4ECE-0F08B56A30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355CA0D-5847-4820-7FA4-C625560C8E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572FA2B-9D91-3AA4-AE24-5684AA055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46687E5-6A65-BC33-F3E1-EB62C3B7F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E24EDC-FA58-8FDE-4823-2CD4C64B6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335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F3CD90-B0DC-7483-C371-B350158D5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4DCD907-C80A-F3B6-132C-A48740CD9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ED80B94-A845-BFA3-A84D-FD90B50CC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99827AA-F2CC-4409-5D11-56E8A73B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8603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5BF3E4-45B9-7728-3A0A-BC88633AB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AA9A61E-5394-241B-55A4-3A8CCC90C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5E6225-60F4-50E2-E68C-7AEBCD0DB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80115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0A1B43-3EAE-B5FB-20C5-57F9C8B18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84CB3F-1251-FE53-9D00-6622AD5A8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0EDB103-5752-689A-FDE9-14F32B032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AC0CAF-0352-FDAD-5D22-578994486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81E92D-7A83-ED1D-E8ED-55765C2D0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5A205F-A89A-8C33-D279-ECFA3F560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6406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367288-D67B-7C32-0602-9193C1046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9327512-2481-A3B2-69E5-5307170193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6F7ABA8-03CA-820D-3732-994BC00BC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40ECE3-BF26-78B3-CF0A-F9C21BC51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9DA70D-9399-041A-9E7C-51030B9FF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544C2C-C86D-08D9-A1EC-B0708EFEF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84294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01DB739-22CB-90EB-4C9B-446A75EB7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DCC3C5-56E5-7E4C-46B0-EBC4630E1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0AC301-E4A5-D110-BC9E-6D909D2A3E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FCDEA2-C8C4-4897-A95D-9CD93C800BF4}" type="datetimeFigureOut">
              <a:rPr lang="es-US" smtClean="0"/>
              <a:t>11/17/2025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9BAFC7-A67F-0897-379B-F088B897D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DB7D7E-433E-8F46-7DA6-B3D045291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934C83-4D74-43C9-BD91-E9F80A310D5C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0015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4023BB-E4F2-B566-7CF5-19AC2B554F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1B9C0C-A941-C909-78EA-6313160785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1D6D2C7-02F9-D31F-5004-8E7ED0C45E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694" t="12043" r="12500" b="4230"/>
          <a:stretch>
            <a:fillRect/>
          </a:stretch>
        </p:blipFill>
        <p:spPr>
          <a:xfrm>
            <a:off x="1425676" y="825910"/>
            <a:ext cx="9242323" cy="574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5446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ANDRES PONG</dc:creator>
  <cp:lastModifiedBy>ANDRES PONG</cp:lastModifiedBy>
  <cp:revision>1</cp:revision>
  <dcterms:created xsi:type="dcterms:W3CDTF">2025-11-17T19:54:19Z</dcterms:created>
  <dcterms:modified xsi:type="dcterms:W3CDTF">2025-11-17T20:32:00Z</dcterms:modified>
</cp:coreProperties>
</file>